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-880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458897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ch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Titeltext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ett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två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tre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fyra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fem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sontel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Titeltext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ett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två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tre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fyra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fem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Titeltext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ett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två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tre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fyra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fem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ch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Titeltext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ett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två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tre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fyra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fem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r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Titeltext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ett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två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tre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fyra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Brödtext nivå fem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ett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två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tre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fyra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fem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Titeltext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ett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två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tre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fyra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Brödtext nivå fem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5.png"/><Relationship Id="rId13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3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8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4.png"/><Relationship Id="rId13" Type="http://schemas.openxmlformats.org/officeDocument/2006/relationships/image" Target="../media/image13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6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eg"/><Relationship Id="rId12" Type="http://schemas.openxmlformats.org/officeDocument/2006/relationships/image" Target="../media/image8.jpe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jpeg"/><Relationship Id="rId10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1385800" y="3327399"/>
            <a:ext cx="10233200" cy="309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>
                <a:solidFill>
                  <a:srgbClr val="535353"/>
                </a:solidFill>
              </a:rPr>
              <a:t>C.R.A.S.H.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54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535353"/>
                </a:solidFill>
              </a:rPr>
              <a:t>Comfort, Reliability And Self Handling</a:t>
            </a:r>
          </a:p>
        </p:txBody>
      </p:sp>
      <p:sp>
        <p:nvSpPr>
          <p:cNvPr id="33" name="Shape 33"/>
          <p:cNvSpPr/>
          <p:nvPr/>
        </p:nvSpPr>
        <p:spPr>
          <a:xfrm>
            <a:off x="399789" y="8147050"/>
            <a:ext cx="5683196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Alexander Badju, Fredrik Helander,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Jonathan Knorn, Jonathan Klingberg,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David Lundberg &amp; Niklas Sjöberg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Safet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LADA_em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LADA_happy.png"/>
          <p:cNvPicPr/>
          <p:nvPr/>
        </p:nvPicPr>
        <p:blipFill>
          <a:blip r:embed="rId5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jpg"/>
          <p:cNvPicPr/>
          <p:nvPr/>
        </p:nvPicPr>
        <p:blipFill>
          <a:blip r:embed="rId7">
            <a:extLst/>
          </a:blip>
          <a:srcRect l="9179" t="4965" r="6884" b="4965"/>
          <a:stretch>
            <a:fillRect/>
          </a:stretch>
        </p:blipFill>
        <p:spPr>
          <a:xfrm>
            <a:off x="7909561" y="3580640"/>
            <a:ext cx="634891" cy="90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1180000">
            <a:off x="5708135" y="2489045"/>
            <a:ext cx="1199627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orbiloc-safety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1418" y="2634024"/>
            <a:ext cx="90966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09759" y="4806930"/>
            <a:ext cx="1913330" cy="510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775056" y="1979576"/>
            <a:ext cx="1033746" cy="1182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Safet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LADA_em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LADA_happy.png"/>
          <p:cNvPicPr/>
          <p:nvPr/>
        </p:nvPicPr>
        <p:blipFill>
          <a:blip r:embed="rId5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asted-image.jpg"/>
          <p:cNvPicPr/>
          <p:nvPr/>
        </p:nvPicPr>
        <p:blipFill>
          <a:blip r:embed="rId7">
            <a:extLst/>
          </a:blip>
          <a:srcRect l="9179" t="4965" r="6884" b="4965"/>
          <a:stretch>
            <a:fillRect/>
          </a:stretch>
        </p:blipFill>
        <p:spPr>
          <a:xfrm>
            <a:off x="7909561" y="3580640"/>
            <a:ext cx="634891" cy="90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1180000">
            <a:off x="5708135" y="2489045"/>
            <a:ext cx="1199627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orbiloc-safety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1418" y="2634024"/>
            <a:ext cx="90966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asted-image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09759" y="4806930"/>
            <a:ext cx="1913330" cy="510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18180000">
            <a:off x="6133438" y="4762862"/>
            <a:ext cx="952542" cy="118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775056" y="1979576"/>
            <a:ext cx="1020846" cy="1182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afet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LADA_em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LADA_happy.png"/>
          <p:cNvPicPr/>
          <p:nvPr/>
        </p:nvPicPr>
        <p:blipFill>
          <a:blip r:embed="rId5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jpg"/>
          <p:cNvPicPr/>
          <p:nvPr/>
        </p:nvPicPr>
        <p:blipFill>
          <a:blip r:embed="rId7">
            <a:extLst/>
          </a:blip>
          <a:srcRect l="9179" t="4965" r="6884" b="4965"/>
          <a:stretch>
            <a:fillRect/>
          </a:stretch>
        </p:blipFill>
        <p:spPr>
          <a:xfrm>
            <a:off x="7909561" y="3580640"/>
            <a:ext cx="634891" cy="90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1180000">
            <a:off x="5708135" y="2489045"/>
            <a:ext cx="1199627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orbiloc-safety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1418" y="2634024"/>
            <a:ext cx="90966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asted-image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09759" y="4806930"/>
            <a:ext cx="1913330" cy="510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asted-image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18180000">
            <a:off x="6133438" y="4762862"/>
            <a:ext cx="952542" cy="118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asted-image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820703" y="251589"/>
            <a:ext cx="1618084" cy="163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775056" y="1979576"/>
            <a:ext cx="1020846" cy="1182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Safet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LADA_em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LADA_happy.png"/>
          <p:cNvPicPr/>
          <p:nvPr/>
        </p:nvPicPr>
        <p:blipFill>
          <a:blip r:embed="rId5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sted-image.jpg"/>
          <p:cNvPicPr/>
          <p:nvPr/>
        </p:nvPicPr>
        <p:blipFill>
          <a:blip r:embed="rId7">
            <a:extLst/>
          </a:blip>
          <a:srcRect l="9179" t="4965" r="6884" b="4965"/>
          <a:stretch>
            <a:fillRect/>
          </a:stretch>
        </p:blipFill>
        <p:spPr>
          <a:xfrm>
            <a:off x="7909561" y="3580640"/>
            <a:ext cx="634891" cy="90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1180000">
            <a:off x="5708135" y="2489045"/>
            <a:ext cx="1199627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rbiloc-safety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1418" y="2634024"/>
            <a:ext cx="90966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09759" y="4806930"/>
            <a:ext cx="1913330" cy="510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18180000">
            <a:off x="6133438" y="4762862"/>
            <a:ext cx="952542" cy="118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820703" y="251589"/>
            <a:ext cx="1618084" cy="163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asted-image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084657" y="438660"/>
            <a:ext cx="1618183" cy="2230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asted-image.jp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75056" y="1979576"/>
            <a:ext cx="1020846" cy="1182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4377" y="705851"/>
            <a:ext cx="954691" cy="2667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afety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LADA_em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LADA_happy.png"/>
          <p:cNvPicPr/>
          <p:nvPr/>
        </p:nvPicPr>
        <p:blipFill>
          <a:blip r:embed="rId6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jpg"/>
          <p:cNvPicPr/>
          <p:nvPr/>
        </p:nvPicPr>
        <p:blipFill>
          <a:blip r:embed="rId8">
            <a:extLst/>
          </a:blip>
          <a:srcRect l="9179" t="4965" r="6884" b="4965"/>
          <a:stretch>
            <a:fillRect/>
          </a:stretch>
        </p:blipFill>
        <p:spPr>
          <a:xfrm>
            <a:off x="7909561" y="3580640"/>
            <a:ext cx="634891" cy="90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21180000">
            <a:off x="5708135" y="2489045"/>
            <a:ext cx="1199627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orbiloc-safety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71418" y="2634024"/>
            <a:ext cx="90966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09759" y="4806930"/>
            <a:ext cx="1913330" cy="510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18180000">
            <a:off x="6133438" y="4762862"/>
            <a:ext cx="952542" cy="118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820703" y="251589"/>
            <a:ext cx="1618084" cy="163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jp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084657" y="438660"/>
            <a:ext cx="1618183" cy="2230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jp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36183" y="-961870"/>
            <a:ext cx="1742193" cy="4066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jp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775056" y="1979576"/>
            <a:ext cx="1020846" cy="1182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4377" y="705851"/>
            <a:ext cx="954691" cy="2667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afety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LADA_emp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LADA_happy.png"/>
          <p:cNvPicPr/>
          <p:nvPr/>
        </p:nvPicPr>
        <p:blipFill>
          <a:blip r:embed="rId6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jpg"/>
          <p:cNvPicPr/>
          <p:nvPr/>
        </p:nvPicPr>
        <p:blipFill>
          <a:blip r:embed="rId8">
            <a:extLst/>
          </a:blip>
          <a:srcRect l="9179" t="4965" r="6884" b="4965"/>
          <a:stretch>
            <a:fillRect/>
          </a:stretch>
        </p:blipFill>
        <p:spPr>
          <a:xfrm>
            <a:off x="7909561" y="3580640"/>
            <a:ext cx="634891" cy="90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21180000">
            <a:off x="5708135" y="2489045"/>
            <a:ext cx="1199627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rbiloc-safety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71418" y="2634024"/>
            <a:ext cx="90966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109759" y="4806930"/>
            <a:ext cx="1913330" cy="510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775056" y="1979576"/>
            <a:ext cx="1020846" cy="118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rot="18180000">
            <a:off x="6133438" y="4762862"/>
            <a:ext cx="952542" cy="118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jp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820703" y="251589"/>
            <a:ext cx="1618084" cy="163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jp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084657" y="438660"/>
            <a:ext cx="1618183" cy="2230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jp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536183" y="-961870"/>
            <a:ext cx="1742193" cy="4066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jp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 flipH="1">
            <a:off x="10323738" y="6962254"/>
            <a:ext cx="3140022" cy="3139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xt diagram v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09424"/>
            <a:ext cx="13004801" cy="6734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8513" y="3963391"/>
            <a:ext cx="2373751" cy="1826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21180000">
            <a:off x="1320941" y="2225357"/>
            <a:ext cx="2077384" cy="1575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54400" y="1177772"/>
            <a:ext cx="2233840" cy="169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27784" y="1376933"/>
            <a:ext cx="2233614" cy="2166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1243360" y="7027225"/>
            <a:ext cx="2722449" cy="1251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asted-image.g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88717" y="6883987"/>
            <a:ext cx="3142630" cy="197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jp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13170" y="2211053"/>
            <a:ext cx="2044648" cy="1151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674498" y="1764377"/>
            <a:ext cx="2044648" cy="204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605446" y="5297974"/>
            <a:ext cx="1246978" cy="1251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jpg"/>
          <p:cNvPicPr/>
          <p:nvPr/>
        </p:nvPicPr>
        <p:blipFill>
          <a:blip r:embed="rId12">
            <a:extLst/>
          </a:blip>
          <a:srcRect l="9179" t="4965" r="6884" b="4965"/>
          <a:stretch>
            <a:fillRect/>
          </a:stretch>
        </p:blipFill>
        <p:spPr>
          <a:xfrm>
            <a:off x="7337371" y="7106927"/>
            <a:ext cx="1247012" cy="1786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332977" y="6856884"/>
            <a:ext cx="4727690" cy="1592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jp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326651" y="3002630"/>
            <a:ext cx="1520951" cy="2338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432160" y="5236429"/>
            <a:ext cx="1374884" cy="1374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273681" y="4030879"/>
            <a:ext cx="1691842" cy="16918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001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1904098" y="595422"/>
            <a:ext cx="9196603" cy="345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0900">
                <a:solidFill>
                  <a:srgbClr val="53A6F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900" dirty="0">
                <a:solidFill>
                  <a:srgbClr val="53A6FB"/>
                </a:solidFill>
              </a:rPr>
              <a:t>Project </a:t>
            </a:r>
            <a:r>
              <a:rPr sz="10900" dirty="0" smtClean="0">
                <a:solidFill>
                  <a:srgbClr val="53A6FB"/>
                </a:solidFill>
              </a:rPr>
              <a:t>Methods</a:t>
            </a:r>
            <a:endParaRPr lang="sv-SE" sz="10900" dirty="0" smtClean="0">
              <a:solidFill>
                <a:srgbClr val="53A6F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0900" dirty="0" smtClean="0">
                <a:solidFill>
                  <a:srgbClr val="53A6FB"/>
                </a:solidFill>
              </a:rPr>
              <a:t>&amp; </a:t>
            </a:r>
            <a:r>
              <a:rPr sz="10900" dirty="0">
                <a:solidFill>
                  <a:srgbClr val="53A6FB"/>
                </a:solidFill>
              </a:rPr>
              <a:t>Experiences</a:t>
            </a:r>
          </a:p>
        </p:txBody>
      </p:sp>
    </p:spTree>
    <p:extLst>
      <p:ext uri="{BB962C8B-B14F-4D97-AF65-F5344CB8AC3E}">
        <p14:creationId xmlns:p14="http://schemas.microsoft.com/office/powerpoint/2010/main" val="265706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844956" y="697799"/>
            <a:ext cx="5314888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900">
                <a:solidFill>
                  <a:srgbClr val="53A6F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900">
                <a:solidFill>
                  <a:srgbClr val="53A6FB"/>
                </a:solidFill>
              </a:rPr>
              <a:t>Release 1</a:t>
            </a:r>
          </a:p>
        </p:txBody>
      </p:sp>
      <p:sp>
        <p:nvSpPr>
          <p:cNvPr id="51" name="Shape 51"/>
          <p:cNvSpPr/>
          <p:nvPr/>
        </p:nvSpPr>
        <p:spPr>
          <a:xfrm>
            <a:off x="3684477" y="2925405"/>
            <a:ext cx="5635846" cy="440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35353"/>
                </a:solidFill>
              </a:rPr>
              <a:t>Project scope</a:t>
            </a:r>
            <a:br>
              <a:rPr sz="5300">
                <a:solidFill>
                  <a:srgbClr val="535353"/>
                </a:solidFill>
              </a:rPr>
            </a:br>
            <a:endParaRPr sz="30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35353"/>
                </a:solidFill>
              </a:rPr>
              <a:t>Elicitation techniques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35353"/>
                </a:solidFill>
              </a:rPr>
              <a:t>	-Interviewing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35353"/>
                </a:solidFill>
              </a:rPr>
              <a:t>	-Negotiation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35353"/>
                </a:solidFill>
              </a:rPr>
              <a:t>	-Brainstorming</a:t>
            </a:r>
          </a:p>
        </p:txBody>
      </p:sp>
    </p:spTree>
    <p:extLst>
      <p:ext uri="{BB962C8B-B14F-4D97-AF65-F5344CB8AC3E}">
        <p14:creationId xmlns:p14="http://schemas.microsoft.com/office/powerpoint/2010/main" val="155352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844956" y="694274"/>
            <a:ext cx="5314888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900">
                <a:solidFill>
                  <a:srgbClr val="53A6F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900">
                <a:solidFill>
                  <a:srgbClr val="53A6FB"/>
                </a:solidFill>
              </a:rPr>
              <a:t>Release 2</a:t>
            </a:r>
          </a:p>
        </p:txBody>
      </p:sp>
      <p:sp>
        <p:nvSpPr>
          <p:cNvPr id="54" name="Shape 54"/>
          <p:cNvSpPr/>
          <p:nvPr/>
        </p:nvSpPr>
        <p:spPr>
          <a:xfrm>
            <a:off x="3684477" y="4461355"/>
            <a:ext cx="5635846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35353"/>
                </a:solidFill>
              </a:rPr>
              <a:t>Walkthrough</a:t>
            </a:r>
            <a:endParaRPr sz="30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35353"/>
                </a:solidFill>
              </a:rPr>
              <a:t>Validation checklist</a:t>
            </a:r>
          </a:p>
        </p:txBody>
      </p:sp>
    </p:spTree>
    <p:extLst>
      <p:ext uri="{BB962C8B-B14F-4D97-AF65-F5344CB8AC3E}">
        <p14:creationId xmlns:p14="http://schemas.microsoft.com/office/powerpoint/2010/main" val="69018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LADA_sad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844956" y="694274"/>
            <a:ext cx="5314888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900">
                <a:solidFill>
                  <a:srgbClr val="53A6F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900">
                <a:solidFill>
                  <a:srgbClr val="53A6FB"/>
                </a:solidFill>
              </a:rPr>
              <a:t>Release 3</a:t>
            </a:r>
          </a:p>
        </p:txBody>
      </p:sp>
      <p:sp>
        <p:nvSpPr>
          <p:cNvPr id="57" name="Shape 57"/>
          <p:cNvSpPr/>
          <p:nvPr/>
        </p:nvSpPr>
        <p:spPr>
          <a:xfrm>
            <a:off x="2549024" y="4216621"/>
            <a:ext cx="7906752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35353"/>
                </a:solidFill>
              </a:rPr>
              <a:t>Restructure of SRS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35353"/>
                </a:solidFill>
              </a:rPr>
              <a:t>Improved categorization of requirements</a:t>
            </a:r>
          </a:p>
        </p:txBody>
      </p:sp>
    </p:spTree>
    <p:extLst>
      <p:ext uri="{BB962C8B-B14F-4D97-AF65-F5344CB8AC3E}">
        <p14:creationId xmlns:p14="http://schemas.microsoft.com/office/powerpoint/2010/main" val="359713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3282669" y="4056062"/>
            <a:ext cx="643946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sv-SE" sz="10000" dirty="0" smtClean="0">
                <a:solidFill>
                  <a:srgbClr val="535353"/>
                </a:solidFill>
              </a:rPr>
              <a:t>Tack för oss!</a:t>
            </a:r>
            <a:endParaRPr sz="5400" dirty="0">
              <a:solidFill>
                <a:srgbClr val="53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5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LADA_happ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afet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ADA_em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DA_happy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4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64" tmFilter="0, 0; 0.125,0.2665; 0.25,0.4; 0.375,0.465; 0.5,0.5;  0.625,0.535; 0.75,0.6; 0.875,0.7335; 1,1">
                                          <p:stCondLst>
                                            <p:cond delay="5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82" tmFilter="0, 0; 0.125,0.2665; 0.25,0.4; 0.375,0.465; 0.5,0.5;  0.625,0.535; 0.75,0.6; 0.875,0.7335; 1,1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9" tmFilter="0, 0; 0.125,0.2665; 0.25,0.4; 0.375,0.465; 0.5,0.5;  0.625,0.535; 0.75,0.6; 0.875,0.7335; 1,1">
                                          <p:stCondLst>
                                            <p:cond delay="14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2">
                                          <p:stCondLst>
                                            <p:cond delay="55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1" decel="50000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2">
                                          <p:stCondLst>
                                            <p:cond delay="111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1" decel="50000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2">
                                          <p:stCondLst>
                                            <p:cond delay="139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1" decel="50000">
                                          <p:stCondLst>
                                            <p:cond delay="141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2">
                                          <p:stCondLst>
                                            <p:cond delay="153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1" decel="50000">
                                          <p:stCondLst>
                                            <p:cond delay="155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LADA_em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afety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LADA_happy.png"/>
          <p:cNvPicPr/>
          <p:nvPr/>
        </p:nvPicPr>
        <p:blipFill>
          <a:blip r:embed="rId5">
            <a:extLst/>
          </a:blip>
          <a:srcRect r="37096"/>
          <a:stretch>
            <a:fillRect/>
          </a:stretch>
        </p:blipFill>
        <p:spPr>
          <a:xfrm>
            <a:off x="1422400" y="1066800"/>
            <a:ext cx="6391027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Safet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LADA_em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LADA_happy.png"/>
          <p:cNvPicPr/>
          <p:nvPr/>
        </p:nvPicPr>
        <p:blipFill>
          <a:blip r:embed="rId5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Safet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LADA_em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LADA_happy.png"/>
          <p:cNvPicPr/>
          <p:nvPr/>
        </p:nvPicPr>
        <p:blipFill>
          <a:blip r:embed="rId5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jpg"/>
          <p:cNvPicPr/>
          <p:nvPr/>
        </p:nvPicPr>
        <p:blipFill>
          <a:blip r:embed="rId7">
            <a:extLst/>
          </a:blip>
          <a:srcRect l="9179" t="4965" r="6884" b="4965"/>
          <a:stretch>
            <a:fillRect/>
          </a:stretch>
        </p:blipFill>
        <p:spPr>
          <a:xfrm>
            <a:off x="7909561" y="3580640"/>
            <a:ext cx="634891" cy="909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Safet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LADA_em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LADA_happy.png"/>
          <p:cNvPicPr/>
          <p:nvPr/>
        </p:nvPicPr>
        <p:blipFill>
          <a:blip r:embed="rId5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jpg"/>
          <p:cNvPicPr/>
          <p:nvPr/>
        </p:nvPicPr>
        <p:blipFill>
          <a:blip r:embed="rId7">
            <a:extLst/>
          </a:blip>
          <a:srcRect l="9179" t="4965" r="6884" b="4965"/>
          <a:stretch>
            <a:fillRect/>
          </a:stretch>
        </p:blipFill>
        <p:spPr>
          <a:xfrm>
            <a:off x="7909561" y="3580640"/>
            <a:ext cx="634891" cy="90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1180000">
            <a:off x="5708135" y="2489045"/>
            <a:ext cx="1199627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orbiloc-safety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1418" y="2634024"/>
            <a:ext cx="909669" cy="909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427" y="3580574"/>
            <a:ext cx="146720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Safet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3722" y="1865661"/>
            <a:ext cx="2214126" cy="350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LADA_emp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LADA_happy.png"/>
          <p:cNvPicPr/>
          <p:nvPr/>
        </p:nvPicPr>
        <p:blipFill>
          <a:blip r:embed="rId5">
            <a:extLst/>
          </a:blip>
          <a:srcRect r="36863"/>
          <a:stretch>
            <a:fillRect/>
          </a:stretch>
        </p:blipFill>
        <p:spPr>
          <a:xfrm>
            <a:off x="1422400" y="1066800"/>
            <a:ext cx="641469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9535" y="4697898"/>
            <a:ext cx="2099427" cy="1657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jpg"/>
          <p:cNvPicPr/>
          <p:nvPr/>
        </p:nvPicPr>
        <p:blipFill>
          <a:blip r:embed="rId7">
            <a:extLst/>
          </a:blip>
          <a:srcRect l="9179" t="4965" r="6884" b="4965"/>
          <a:stretch>
            <a:fillRect/>
          </a:stretch>
        </p:blipFill>
        <p:spPr>
          <a:xfrm>
            <a:off x="7909561" y="3580640"/>
            <a:ext cx="634891" cy="90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1180000">
            <a:off x="5708135" y="2489045"/>
            <a:ext cx="1199627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orbiloc-safety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1418" y="2634024"/>
            <a:ext cx="909669" cy="90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asted-image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09759" y="4806930"/>
            <a:ext cx="1913330" cy="510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51</Words>
  <Application>Microsoft Macintosh PowerPoint</Application>
  <PresentationFormat>Anpassad</PresentationFormat>
  <Paragraphs>23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21</vt:i4>
      </vt:variant>
    </vt:vector>
  </HeadingPairs>
  <TitlesOfParts>
    <vt:vector size="22" baseType="lpstr">
      <vt:lpstr>Showroom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cp:lastModifiedBy>Jonathan Knorn</cp:lastModifiedBy>
  <cp:revision>5</cp:revision>
  <dcterms:modified xsi:type="dcterms:W3CDTF">2014-12-14T13:59:59Z</dcterms:modified>
</cp:coreProperties>
</file>